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674" r:id="rId5"/>
    <p:sldMasterId id="2147483676" r:id="rId6"/>
  </p:sldMasterIdLst>
  <p:sldIdLst>
    <p:sldId id="273" r:id="rId7"/>
    <p:sldId id="293" r:id="rId8"/>
    <p:sldId id="294" r:id="rId9"/>
    <p:sldId id="274" r:id="rId10"/>
    <p:sldId id="279" r:id="rId11"/>
    <p:sldId id="281" r:id="rId12"/>
    <p:sldId id="306" r:id="rId13"/>
    <p:sldId id="283" r:id="rId14"/>
    <p:sldId id="303" r:id="rId15"/>
    <p:sldId id="295" r:id="rId16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9BE3F-65FB-4A1C-92F7-DEECCE3A66CA}" v="129" dt="2020-10-14T13:31:02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4" autoAdjust="0"/>
    <p:restoredTop sz="96718" autoAdjust="0"/>
  </p:normalViewPr>
  <p:slideViewPr>
    <p:cSldViewPr showGuides="1">
      <p:cViewPr varScale="1">
        <p:scale>
          <a:sx n="49" d="100"/>
          <a:sy n="49" d="100"/>
        </p:scale>
        <p:origin x="1374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LLM (Liene)" userId="b8fe06bb-7cfa-4f96-b8a0-f4e7fbc49ef5" providerId="ADAL" clId="{FDA577E7-3EB0-49BA-8684-7E8C32EA9269}"/>
    <pc:docChg chg="undo custSel addSld delSld modSld">
      <pc:chgData name="Selten, LLM (Liene)" userId="b8fe06bb-7cfa-4f96-b8a0-f4e7fbc49ef5" providerId="ADAL" clId="{FDA577E7-3EB0-49BA-8684-7E8C32EA9269}" dt="2020-10-14T12:39:00.851" v="20" actId="47"/>
      <pc:docMkLst>
        <pc:docMk/>
      </pc:docMkLst>
      <pc:sldChg chg="del">
        <pc:chgData name="Selten, LLM (Liene)" userId="b8fe06bb-7cfa-4f96-b8a0-f4e7fbc49ef5" providerId="ADAL" clId="{FDA577E7-3EB0-49BA-8684-7E8C32EA9269}" dt="2020-10-14T12:38:29.838" v="0" actId="47"/>
        <pc:sldMkLst>
          <pc:docMk/>
          <pc:sldMk cId="2776987195" sldId="261"/>
        </pc:sldMkLst>
      </pc:sldChg>
      <pc:sldChg chg="del">
        <pc:chgData name="Selten, LLM (Liene)" userId="b8fe06bb-7cfa-4f96-b8a0-f4e7fbc49ef5" providerId="ADAL" clId="{FDA577E7-3EB0-49BA-8684-7E8C32EA9269}" dt="2020-10-14T12:38:30.955" v="2" actId="47"/>
        <pc:sldMkLst>
          <pc:docMk/>
          <pc:sldMk cId="3896318775" sldId="267"/>
        </pc:sldMkLst>
      </pc:sldChg>
      <pc:sldChg chg="del">
        <pc:chgData name="Selten, LLM (Liene)" userId="b8fe06bb-7cfa-4f96-b8a0-f4e7fbc49ef5" providerId="ADAL" clId="{FDA577E7-3EB0-49BA-8684-7E8C32EA9269}" dt="2020-10-14T12:38:31.943" v="4" actId="47"/>
        <pc:sldMkLst>
          <pc:docMk/>
          <pc:sldMk cId="2857257059" sldId="268"/>
        </pc:sldMkLst>
      </pc:sldChg>
      <pc:sldChg chg="addSp delSp modSp mod">
        <pc:chgData name="Selten, LLM (Liene)" userId="b8fe06bb-7cfa-4f96-b8a0-f4e7fbc49ef5" providerId="ADAL" clId="{FDA577E7-3EB0-49BA-8684-7E8C32EA9269}" dt="2020-10-14T12:38:58.866" v="15" actId="478"/>
        <pc:sldMkLst>
          <pc:docMk/>
          <pc:sldMk cId="2776987195" sldId="269"/>
        </pc:sldMkLst>
        <pc:spChg chg="add del">
          <ac:chgData name="Selten, LLM (Liene)" userId="b8fe06bb-7cfa-4f96-b8a0-f4e7fbc49ef5" providerId="ADAL" clId="{FDA577E7-3EB0-49BA-8684-7E8C32EA9269}" dt="2020-10-14T12:38:58.866" v="15" actId="478"/>
          <ac:spMkLst>
            <pc:docMk/>
            <pc:sldMk cId="2776987195" sldId="269"/>
            <ac:spMk id="2" creationId="{00000000-0000-0000-0000-000000000000}"/>
          </ac:spMkLst>
        </pc:spChg>
        <pc:spChg chg="mod">
          <ac:chgData name="Selten, LLM (Liene)" userId="b8fe06bb-7cfa-4f96-b8a0-f4e7fbc49ef5" providerId="ADAL" clId="{FDA577E7-3EB0-49BA-8684-7E8C32EA9269}" dt="2020-10-14T12:38:57.817" v="13" actId="1076"/>
          <ac:spMkLst>
            <pc:docMk/>
            <pc:sldMk cId="2776987195" sldId="269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FDA577E7-3EB0-49BA-8684-7E8C32EA9269}" dt="2020-10-14T12:38:58.866" v="15" actId="478"/>
          <ac:spMkLst>
            <pc:docMk/>
            <pc:sldMk cId="2776987195" sldId="269"/>
            <ac:spMk id="5" creationId="{002F7F66-43BE-4F3B-B41B-40DB2B705A01}"/>
          </ac:spMkLst>
        </pc:spChg>
      </pc:sldChg>
      <pc:sldChg chg="add del">
        <pc:chgData name="Selten, LLM (Liene)" userId="b8fe06bb-7cfa-4f96-b8a0-f4e7fbc49ef5" providerId="ADAL" clId="{FDA577E7-3EB0-49BA-8684-7E8C32EA9269}" dt="2020-10-14T12:39:00.851" v="20" actId="47"/>
        <pc:sldMkLst>
          <pc:docMk/>
          <pc:sldMk cId="2776987195" sldId="273"/>
        </pc:sldMkLst>
      </pc:sldChg>
      <pc:sldChg chg="add del">
        <pc:chgData name="Selten, LLM (Liene)" userId="b8fe06bb-7cfa-4f96-b8a0-f4e7fbc49ef5" providerId="ADAL" clId="{FDA577E7-3EB0-49BA-8684-7E8C32EA9269}" dt="2020-10-14T12:39:00.460" v="19" actId="47"/>
        <pc:sldMkLst>
          <pc:docMk/>
          <pc:sldMk cId="3896318775" sldId="274"/>
        </pc:sldMkLst>
      </pc:sldChg>
      <pc:sldChg chg="add del">
        <pc:chgData name="Selten, LLM (Liene)" userId="b8fe06bb-7cfa-4f96-b8a0-f4e7fbc49ef5" providerId="ADAL" clId="{FDA577E7-3EB0-49BA-8684-7E8C32EA9269}" dt="2020-10-14T12:39:00.182" v="18" actId="47"/>
        <pc:sldMkLst>
          <pc:docMk/>
          <pc:sldMk cId="3896318775" sldId="279"/>
        </pc:sldMkLst>
      </pc:sldChg>
      <pc:sldChg chg="add del">
        <pc:chgData name="Selten, LLM (Liene)" userId="b8fe06bb-7cfa-4f96-b8a0-f4e7fbc49ef5" providerId="ADAL" clId="{FDA577E7-3EB0-49BA-8684-7E8C32EA9269}" dt="2020-10-14T12:38:59.828" v="17" actId="47"/>
        <pc:sldMkLst>
          <pc:docMk/>
          <pc:sldMk cId="3896318775" sldId="281"/>
        </pc:sldMkLst>
      </pc:sldChg>
      <pc:sldChg chg="del">
        <pc:chgData name="Selten, LLM (Liene)" userId="b8fe06bb-7cfa-4f96-b8a0-f4e7fbc49ef5" providerId="ADAL" clId="{FDA577E7-3EB0-49BA-8684-7E8C32EA9269}" dt="2020-10-14T12:38:30.503" v="1" actId="47"/>
        <pc:sldMkLst>
          <pc:docMk/>
          <pc:sldMk cId="1262061046" sldId="282"/>
        </pc:sldMkLst>
      </pc:sldChg>
      <pc:sldChg chg="add del">
        <pc:chgData name="Selten, LLM (Liene)" userId="b8fe06bb-7cfa-4f96-b8a0-f4e7fbc49ef5" providerId="ADAL" clId="{FDA577E7-3EB0-49BA-8684-7E8C32EA9269}" dt="2020-10-14T12:38:59.279" v="16" actId="47"/>
        <pc:sldMkLst>
          <pc:docMk/>
          <pc:sldMk cId="853265507" sldId="283"/>
        </pc:sldMkLst>
      </pc:sldChg>
      <pc:sldChg chg="del">
        <pc:chgData name="Selten, LLM (Liene)" userId="b8fe06bb-7cfa-4f96-b8a0-f4e7fbc49ef5" providerId="ADAL" clId="{FDA577E7-3EB0-49BA-8684-7E8C32EA9269}" dt="2020-10-14T12:38:31.191" v="3" actId="47"/>
        <pc:sldMkLst>
          <pc:docMk/>
          <pc:sldMk cId="3704804368" sldId="284"/>
        </pc:sldMkLst>
      </pc:sldChg>
    </pc:docChg>
  </pc:docChgLst>
  <pc:docChgLst>
    <pc:chgData name="Selten, LLM (Liene)" userId="b8fe06bb-7cfa-4f96-b8a0-f4e7fbc49ef5" providerId="ADAL" clId="{8A09BE3F-65FB-4A1C-92F7-DEECCE3A66CA}"/>
    <pc:docChg chg="custSel addSld delSld modSld sldOrd">
      <pc:chgData name="Selten, LLM (Liene)" userId="b8fe06bb-7cfa-4f96-b8a0-f4e7fbc49ef5" providerId="ADAL" clId="{8A09BE3F-65FB-4A1C-92F7-DEECCE3A66CA}" dt="2020-10-14T13:31:04.906" v="622" actId="47"/>
      <pc:docMkLst>
        <pc:docMk/>
      </pc:docMkLst>
      <pc:sldChg chg="del">
        <pc:chgData name="Selten, LLM (Liene)" userId="b8fe06bb-7cfa-4f96-b8a0-f4e7fbc49ef5" providerId="ADAL" clId="{8A09BE3F-65FB-4A1C-92F7-DEECCE3A66CA}" dt="2020-10-14T12:43:01.292" v="0" actId="47"/>
        <pc:sldMkLst>
          <pc:docMk/>
          <pc:sldMk cId="2776987195" sldId="269"/>
        </pc:sldMkLst>
      </pc:sldChg>
      <pc:sldChg chg="del">
        <pc:chgData name="Selten, LLM (Liene)" userId="b8fe06bb-7cfa-4f96-b8a0-f4e7fbc49ef5" providerId="ADAL" clId="{8A09BE3F-65FB-4A1C-92F7-DEECCE3A66CA}" dt="2020-10-14T12:43:01.644" v="1" actId="47"/>
        <pc:sldMkLst>
          <pc:docMk/>
          <pc:sldMk cId="3896318775" sldId="270"/>
        </pc:sldMkLst>
      </pc:sldChg>
      <pc:sldChg chg="addSp delSp modSp mod">
        <pc:chgData name="Selten, LLM (Liene)" userId="b8fe06bb-7cfa-4f96-b8a0-f4e7fbc49ef5" providerId="ADAL" clId="{8A09BE3F-65FB-4A1C-92F7-DEECCE3A66CA}" dt="2020-10-14T12:51:22.336" v="461" actId="22"/>
        <pc:sldMkLst>
          <pc:docMk/>
          <pc:sldMk cId="2776987195" sldId="273"/>
        </pc:sldMkLst>
        <pc:spChg chg="del">
          <ac:chgData name="Selten, LLM (Liene)" userId="b8fe06bb-7cfa-4f96-b8a0-f4e7fbc49ef5" providerId="ADAL" clId="{8A09BE3F-65FB-4A1C-92F7-DEECCE3A66CA}" dt="2020-10-14T12:43:06.011" v="5" actId="478"/>
          <ac:spMkLst>
            <pc:docMk/>
            <pc:sldMk cId="2776987195" sldId="273"/>
            <ac:spMk id="2" creationId="{00000000-0000-0000-0000-000000000000}"/>
          </ac:spMkLst>
        </pc:spChg>
        <pc:spChg chg="mod">
          <ac:chgData name="Selten, LLM (Liene)" userId="b8fe06bb-7cfa-4f96-b8a0-f4e7fbc49ef5" providerId="ADAL" clId="{8A09BE3F-65FB-4A1C-92F7-DEECCE3A66CA}" dt="2020-10-14T12:43:11.411" v="7" actId="1076"/>
          <ac:spMkLst>
            <pc:docMk/>
            <pc:sldMk cId="2776987195" sldId="273"/>
            <ac:spMk id="3" creationId="{00000000-0000-0000-0000-000000000000}"/>
          </ac:spMkLst>
        </pc:spChg>
        <pc:spChg chg="add del mod">
          <ac:chgData name="Selten, LLM (Liene)" userId="b8fe06bb-7cfa-4f96-b8a0-f4e7fbc49ef5" providerId="ADAL" clId="{8A09BE3F-65FB-4A1C-92F7-DEECCE3A66CA}" dt="2020-10-14T12:43:07.637" v="6" actId="478"/>
          <ac:spMkLst>
            <pc:docMk/>
            <pc:sldMk cId="2776987195" sldId="273"/>
            <ac:spMk id="5" creationId="{A150B996-843C-4C9F-9831-7DD4198D8FEC}"/>
          </ac:spMkLst>
        </pc:spChg>
        <pc:picChg chg="add">
          <ac:chgData name="Selten, LLM (Liene)" userId="b8fe06bb-7cfa-4f96-b8a0-f4e7fbc49ef5" providerId="ADAL" clId="{8A09BE3F-65FB-4A1C-92F7-DEECCE3A66CA}" dt="2020-10-14T12:51:22.336" v="461" actId="22"/>
          <ac:picMkLst>
            <pc:docMk/>
            <pc:sldMk cId="2776987195" sldId="273"/>
            <ac:picMk id="6" creationId="{AA59131D-E72F-421B-AFF9-060014C44CF5}"/>
          </ac:picMkLst>
        </pc:picChg>
      </pc:sldChg>
      <pc:sldChg chg="addSp delSp modSp mod">
        <pc:chgData name="Selten, LLM (Liene)" userId="b8fe06bb-7cfa-4f96-b8a0-f4e7fbc49ef5" providerId="ADAL" clId="{8A09BE3F-65FB-4A1C-92F7-DEECCE3A66CA}" dt="2020-10-14T13:25:34.683" v="590" actId="1076"/>
        <pc:sldMkLst>
          <pc:docMk/>
          <pc:sldMk cId="3896318775" sldId="274"/>
        </pc:sldMkLst>
        <pc:spChg chg="mod">
          <ac:chgData name="Selten, LLM (Liene)" userId="b8fe06bb-7cfa-4f96-b8a0-f4e7fbc49ef5" providerId="ADAL" clId="{8A09BE3F-65FB-4A1C-92F7-DEECCE3A66CA}" dt="2020-10-14T12:44:44.133" v="26"/>
          <ac:spMkLst>
            <pc:docMk/>
            <pc:sldMk cId="3896318775" sldId="274"/>
            <ac:spMk id="2" creationId="{00000000-0000-0000-0000-000000000000}"/>
          </ac:spMkLst>
        </pc:spChg>
        <pc:spChg chg="mod">
          <ac:chgData name="Selten, LLM (Liene)" userId="b8fe06bb-7cfa-4f96-b8a0-f4e7fbc49ef5" providerId="ADAL" clId="{8A09BE3F-65FB-4A1C-92F7-DEECCE3A66CA}" dt="2020-10-14T13:23:57.171" v="574" actId="20577"/>
          <ac:spMkLst>
            <pc:docMk/>
            <pc:sldMk cId="3896318775" sldId="274"/>
            <ac:spMk id="6" creationId="{00000000-0000-0000-0000-000000000000}"/>
          </ac:spMkLst>
        </pc:spChg>
        <pc:picChg chg="add del mod">
          <ac:chgData name="Selten, LLM (Liene)" userId="b8fe06bb-7cfa-4f96-b8a0-f4e7fbc49ef5" providerId="ADAL" clId="{8A09BE3F-65FB-4A1C-92F7-DEECCE3A66CA}" dt="2020-10-14T13:25:21.227" v="583" actId="478"/>
          <ac:picMkLst>
            <pc:docMk/>
            <pc:sldMk cId="3896318775" sldId="274"/>
            <ac:picMk id="2050" creationId="{6F824F0A-4B8F-40C5-8086-A99E3A438153}"/>
          </ac:picMkLst>
        </pc:picChg>
        <pc:picChg chg="add mod">
          <ac:chgData name="Selten, LLM (Liene)" userId="b8fe06bb-7cfa-4f96-b8a0-f4e7fbc49ef5" providerId="ADAL" clId="{8A09BE3F-65FB-4A1C-92F7-DEECCE3A66CA}" dt="2020-10-14T13:25:34.683" v="590" actId="1076"/>
          <ac:picMkLst>
            <pc:docMk/>
            <pc:sldMk cId="3896318775" sldId="274"/>
            <ac:picMk id="2052" creationId="{BCF6B280-AE44-4DED-A05F-7E5455E17C2E}"/>
          </ac:picMkLst>
        </pc:picChg>
        <pc:picChg chg="mod modCrop">
          <ac:chgData name="Selten, LLM (Liene)" userId="b8fe06bb-7cfa-4f96-b8a0-f4e7fbc49ef5" providerId="ADAL" clId="{8A09BE3F-65FB-4A1C-92F7-DEECCE3A66CA}" dt="2020-10-14T13:24:43.637" v="581" actId="1076"/>
          <ac:picMkLst>
            <pc:docMk/>
            <pc:sldMk cId="3896318775" sldId="274"/>
            <ac:picMk id="6147" creationId="{00000000-0000-0000-0000-000000000000}"/>
          </ac:picMkLst>
        </pc:picChg>
      </pc:sldChg>
      <pc:sldChg chg="del">
        <pc:chgData name="Selten, LLM (Liene)" userId="b8fe06bb-7cfa-4f96-b8a0-f4e7fbc49ef5" providerId="ADAL" clId="{8A09BE3F-65FB-4A1C-92F7-DEECCE3A66CA}" dt="2020-10-14T12:43:02.181" v="2" actId="47"/>
        <pc:sldMkLst>
          <pc:docMk/>
          <pc:sldMk cId="3896318775" sldId="277"/>
        </pc:sldMkLst>
      </pc:sldChg>
      <pc:sldChg chg="del">
        <pc:chgData name="Selten, LLM (Liene)" userId="b8fe06bb-7cfa-4f96-b8a0-f4e7fbc49ef5" providerId="ADAL" clId="{8A09BE3F-65FB-4A1C-92F7-DEECCE3A66CA}" dt="2020-10-14T12:43:02.620" v="3" actId="47"/>
        <pc:sldMkLst>
          <pc:docMk/>
          <pc:sldMk cId="3896318775" sldId="278"/>
        </pc:sldMkLst>
      </pc:sldChg>
      <pc:sldChg chg="modSp mod">
        <pc:chgData name="Selten, LLM (Liene)" userId="b8fe06bb-7cfa-4f96-b8a0-f4e7fbc49ef5" providerId="ADAL" clId="{8A09BE3F-65FB-4A1C-92F7-DEECCE3A66CA}" dt="2020-10-14T12:44:41.382" v="25"/>
        <pc:sldMkLst>
          <pc:docMk/>
          <pc:sldMk cId="3896318775" sldId="279"/>
        </pc:sldMkLst>
        <pc:spChg chg="mod">
          <ac:chgData name="Selten, LLM (Liene)" userId="b8fe06bb-7cfa-4f96-b8a0-f4e7fbc49ef5" providerId="ADAL" clId="{8A09BE3F-65FB-4A1C-92F7-DEECCE3A66CA}" dt="2020-10-14T12:44:41.382" v="25"/>
          <ac:spMkLst>
            <pc:docMk/>
            <pc:sldMk cId="3896318775" sldId="279"/>
            <ac:spMk id="2" creationId="{00000000-0000-0000-0000-000000000000}"/>
          </ac:spMkLst>
        </pc:spChg>
      </pc:sldChg>
      <pc:sldChg chg="addSp modSp mod modAnim">
        <pc:chgData name="Selten, LLM (Liene)" userId="b8fe06bb-7cfa-4f96-b8a0-f4e7fbc49ef5" providerId="ADAL" clId="{8A09BE3F-65FB-4A1C-92F7-DEECCE3A66CA}" dt="2020-10-14T13:15:58.087" v="480" actId="1076"/>
        <pc:sldMkLst>
          <pc:docMk/>
          <pc:sldMk cId="3896318775" sldId="281"/>
        </pc:sldMkLst>
        <pc:spChg chg="mod">
          <ac:chgData name="Selten, LLM (Liene)" userId="b8fe06bb-7cfa-4f96-b8a0-f4e7fbc49ef5" providerId="ADAL" clId="{8A09BE3F-65FB-4A1C-92F7-DEECCE3A66CA}" dt="2020-10-14T12:44:37.689" v="24"/>
          <ac:spMkLst>
            <pc:docMk/>
            <pc:sldMk cId="3896318775" sldId="281"/>
            <ac:spMk id="2" creationId="{00000000-0000-0000-0000-000000000000}"/>
          </ac:spMkLst>
        </pc:spChg>
        <pc:spChg chg="mod">
          <ac:chgData name="Selten, LLM (Liene)" userId="b8fe06bb-7cfa-4f96-b8a0-f4e7fbc49ef5" providerId="ADAL" clId="{8A09BE3F-65FB-4A1C-92F7-DEECCE3A66CA}" dt="2020-10-14T13:14:40.529" v="465" actId="6549"/>
          <ac:spMkLst>
            <pc:docMk/>
            <pc:sldMk cId="3896318775" sldId="281"/>
            <ac:spMk id="6" creationId="{00000000-0000-0000-0000-000000000000}"/>
          </ac:spMkLst>
        </pc:spChg>
        <pc:picChg chg="add mod">
          <ac:chgData name="Selten, LLM (Liene)" userId="b8fe06bb-7cfa-4f96-b8a0-f4e7fbc49ef5" providerId="ADAL" clId="{8A09BE3F-65FB-4A1C-92F7-DEECCE3A66CA}" dt="2020-10-14T13:15:46.852" v="478" actId="1076"/>
          <ac:picMkLst>
            <pc:docMk/>
            <pc:sldMk cId="3896318775" sldId="281"/>
            <ac:picMk id="3" creationId="{4C4F50CD-C32D-475C-994A-7492A6D01041}"/>
          </ac:picMkLst>
        </pc:picChg>
        <pc:picChg chg="add mod">
          <ac:chgData name="Selten, LLM (Liene)" userId="b8fe06bb-7cfa-4f96-b8a0-f4e7fbc49ef5" providerId="ADAL" clId="{8A09BE3F-65FB-4A1C-92F7-DEECCE3A66CA}" dt="2020-10-14T13:15:44.276" v="477" actId="1076"/>
          <ac:picMkLst>
            <pc:docMk/>
            <pc:sldMk cId="3896318775" sldId="281"/>
            <ac:picMk id="5" creationId="{F050EC79-265D-4401-B1DE-2FDF4CECC4A3}"/>
          </ac:picMkLst>
        </pc:picChg>
        <pc:picChg chg="mod">
          <ac:chgData name="Selten, LLM (Liene)" userId="b8fe06bb-7cfa-4f96-b8a0-f4e7fbc49ef5" providerId="ADAL" clId="{8A09BE3F-65FB-4A1C-92F7-DEECCE3A66CA}" dt="2020-10-14T13:15:58.087" v="480" actId="1076"/>
          <ac:picMkLst>
            <pc:docMk/>
            <pc:sldMk cId="3896318775" sldId="281"/>
            <ac:picMk id="8194" creationId="{00000000-0000-0000-0000-000000000000}"/>
          </ac:picMkLst>
        </pc:picChg>
      </pc:sldChg>
      <pc:sldChg chg="addSp modSp mod">
        <pc:chgData name="Selten, LLM (Liene)" userId="b8fe06bb-7cfa-4f96-b8a0-f4e7fbc49ef5" providerId="ADAL" clId="{8A09BE3F-65FB-4A1C-92F7-DEECCE3A66CA}" dt="2020-10-14T13:23:42.492" v="573" actId="1036"/>
        <pc:sldMkLst>
          <pc:docMk/>
          <pc:sldMk cId="853265507" sldId="283"/>
        </pc:sldMkLst>
        <pc:spChg chg="mod">
          <ac:chgData name="Selten, LLM (Liene)" userId="b8fe06bb-7cfa-4f96-b8a0-f4e7fbc49ef5" providerId="ADAL" clId="{8A09BE3F-65FB-4A1C-92F7-DEECCE3A66CA}" dt="2020-10-14T12:44:23.161" v="20" actId="20577"/>
          <ac:spMkLst>
            <pc:docMk/>
            <pc:sldMk cId="853265507" sldId="283"/>
            <ac:spMk id="2" creationId="{00000000-0000-0000-0000-000000000000}"/>
          </ac:spMkLst>
        </pc:spChg>
        <pc:spChg chg="mod">
          <ac:chgData name="Selten, LLM (Liene)" userId="b8fe06bb-7cfa-4f96-b8a0-f4e7fbc49ef5" providerId="ADAL" clId="{8A09BE3F-65FB-4A1C-92F7-DEECCE3A66CA}" dt="2020-10-14T13:22:30.248" v="563" actId="14100"/>
          <ac:spMkLst>
            <pc:docMk/>
            <pc:sldMk cId="853265507" sldId="283"/>
            <ac:spMk id="6" creationId="{00000000-0000-0000-0000-000000000000}"/>
          </ac:spMkLst>
        </pc:spChg>
        <pc:picChg chg="ord">
          <ac:chgData name="Selten, LLM (Liene)" userId="b8fe06bb-7cfa-4f96-b8a0-f4e7fbc49ef5" providerId="ADAL" clId="{8A09BE3F-65FB-4A1C-92F7-DEECCE3A66CA}" dt="2020-10-14T13:23:30.585" v="570" actId="170"/>
          <ac:picMkLst>
            <pc:docMk/>
            <pc:sldMk cId="853265507" sldId="283"/>
            <ac:picMk id="5" creationId="{BB528991-391E-4762-B797-92BB20408550}"/>
          </ac:picMkLst>
        </pc:picChg>
        <pc:picChg chg="add mod">
          <ac:chgData name="Selten, LLM (Liene)" userId="b8fe06bb-7cfa-4f96-b8a0-f4e7fbc49ef5" providerId="ADAL" clId="{8A09BE3F-65FB-4A1C-92F7-DEECCE3A66CA}" dt="2020-10-14T13:23:42.492" v="573" actId="1036"/>
          <ac:picMkLst>
            <pc:docMk/>
            <pc:sldMk cId="853265507" sldId="283"/>
            <ac:picMk id="1026" creationId="{4905B4C7-0CE7-45E2-B985-63D0AE8685F8}"/>
          </ac:picMkLst>
        </pc:picChg>
      </pc:sldChg>
      <pc:sldChg chg="del">
        <pc:chgData name="Selten, LLM (Liene)" userId="b8fe06bb-7cfa-4f96-b8a0-f4e7fbc49ef5" providerId="ADAL" clId="{8A09BE3F-65FB-4A1C-92F7-DEECCE3A66CA}" dt="2020-10-14T12:43:03.397" v="4" actId="47"/>
        <pc:sldMkLst>
          <pc:docMk/>
          <pc:sldMk cId="3869952740" sldId="285"/>
        </pc:sldMkLst>
      </pc:sldChg>
      <pc:sldChg chg="modSp mod ord">
        <pc:chgData name="Selten, LLM (Liene)" userId="b8fe06bb-7cfa-4f96-b8a0-f4e7fbc49ef5" providerId="ADAL" clId="{8A09BE3F-65FB-4A1C-92F7-DEECCE3A66CA}" dt="2020-10-14T12:44:51.796" v="30" actId="20577"/>
        <pc:sldMkLst>
          <pc:docMk/>
          <pc:sldMk cId="517348989" sldId="293"/>
        </pc:sldMkLst>
        <pc:spChg chg="mod">
          <ac:chgData name="Selten, LLM (Liene)" userId="b8fe06bb-7cfa-4f96-b8a0-f4e7fbc49ef5" providerId="ADAL" clId="{8A09BE3F-65FB-4A1C-92F7-DEECCE3A66CA}" dt="2020-10-14T12:44:49.833" v="28"/>
          <ac:spMkLst>
            <pc:docMk/>
            <pc:sldMk cId="517348989" sldId="293"/>
            <ac:spMk id="2" creationId="{E88730C3-E112-4FEE-BAB0-71A6380229F7}"/>
          </ac:spMkLst>
        </pc:spChg>
        <pc:spChg chg="mod">
          <ac:chgData name="Selten, LLM (Liene)" userId="b8fe06bb-7cfa-4f96-b8a0-f4e7fbc49ef5" providerId="ADAL" clId="{8A09BE3F-65FB-4A1C-92F7-DEECCE3A66CA}" dt="2020-10-14T12:44:51.796" v="30" actId="20577"/>
          <ac:spMkLst>
            <pc:docMk/>
            <pc:sldMk cId="517348989" sldId="293"/>
            <ac:spMk id="3" creationId="{C0A6DC22-B8DE-4B01-9E6D-97957545F232}"/>
          </ac:spMkLst>
        </pc:spChg>
      </pc:sldChg>
      <pc:sldChg chg="modSp mod">
        <pc:chgData name="Selten, LLM (Liene)" userId="b8fe06bb-7cfa-4f96-b8a0-f4e7fbc49ef5" providerId="ADAL" clId="{8A09BE3F-65FB-4A1C-92F7-DEECCE3A66CA}" dt="2020-10-14T12:51:03.028" v="458" actId="20577"/>
        <pc:sldMkLst>
          <pc:docMk/>
          <pc:sldMk cId="4116015674" sldId="294"/>
        </pc:sldMkLst>
        <pc:spChg chg="mod">
          <ac:chgData name="Selten, LLM (Liene)" userId="b8fe06bb-7cfa-4f96-b8a0-f4e7fbc49ef5" providerId="ADAL" clId="{8A09BE3F-65FB-4A1C-92F7-DEECCE3A66CA}" dt="2020-10-14T12:44:47.461" v="27"/>
          <ac:spMkLst>
            <pc:docMk/>
            <pc:sldMk cId="4116015674" sldId="294"/>
            <ac:spMk id="2" creationId="{E88730C3-E112-4FEE-BAB0-71A6380229F7}"/>
          </ac:spMkLst>
        </pc:spChg>
        <pc:spChg chg="mod">
          <ac:chgData name="Selten, LLM (Liene)" userId="b8fe06bb-7cfa-4f96-b8a0-f4e7fbc49ef5" providerId="ADAL" clId="{8A09BE3F-65FB-4A1C-92F7-DEECCE3A66CA}" dt="2020-10-14T12:51:03.028" v="458" actId="20577"/>
          <ac:spMkLst>
            <pc:docMk/>
            <pc:sldMk cId="4116015674" sldId="294"/>
            <ac:spMk id="3" creationId="{C0A6DC22-B8DE-4B01-9E6D-97957545F232}"/>
          </ac:spMkLst>
        </pc:spChg>
      </pc:sldChg>
      <pc:sldChg chg="modSp add mod">
        <pc:chgData name="Selten, LLM (Liene)" userId="b8fe06bb-7cfa-4f96-b8a0-f4e7fbc49ef5" providerId="ADAL" clId="{8A09BE3F-65FB-4A1C-92F7-DEECCE3A66CA}" dt="2020-10-14T12:53:30.807" v="463" actId="20577"/>
        <pc:sldMkLst>
          <pc:docMk/>
          <pc:sldMk cId="1131174077" sldId="295"/>
        </pc:sldMkLst>
        <pc:spChg chg="mod">
          <ac:chgData name="Selten, LLM (Liene)" userId="b8fe06bb-7cfa-4f96-b8a0-f4e7fbc49ef5" providerId="ADAL" clId="{8A09BE3F-65FB-4A1C-92F7-DEECCE3A66CA}" dt="2020-10-14T12:44:28.615" v="21"/>
          <ac:spMkLst>
            <pc:docMk/>
            <pc:sldMk cId="1131174077" sldId="295"/>
            <ac:spMk id="2" creationId="{FA194ACA-3945-41E5-A946-74C75563DFCA}"/>
          </ac:spMkLst>
        </pc:spChg>
        <pc:spChg chg="mod">
          <ac:chgData name="Selten, LLM (Liene)" userId="b8fe06bb-7cfa-4f96-b8a0-f4e7fbc49ef5" providerId="ADAL" clId="{8A09BE3F-65FB-4A1C-92F7-DEECCE3A66CA}" dt="2020-10-14T12:53:30.807" v="463" actId="20577"/>
          <ac:spMkLst>
            <pc:docMk/>
            <pc:sldMk cId="1131174077" sldId="295"/>
            <ac:spMk id="3" creationId="{EA2A3547-07FA-4ADC-BE6F-57C5911AE4A5}"/>
          </ac:spMkLst>
        </pc:spChg>
      </pc:sldChg>
      <pc:sldChg chg="addSp modSp add mod modAnim">
        <pc:chgData name="Selten, LLM (Liene)" userId="b8fe06bb-7cfa-4f96-b8a0-f4e7fbc49ef5" providerId="ADAL" clId="{8A09BE3F-65FB-4A1C-92F7-DEECCE3A66CA}" dt="2020-10-14T13:31:02.370" v="621"/>
        <pc:sldMkLst>
          <pc:docMk/>
          <pc:sldMk cId="520187077" sldId="303"/>
        </pc:sldMkLst>
        <pc:spChg chg="mod">
          <ac:chgData name="Selten, LLM (Liene)" userId="b8fe06bb-7cfa-4f96-b8a0-f4e7fbc49ef5" providerId="ADAL" clId="{8A09BE3F-65FB-4A1C-92F7-DEECCE3A66CA}" dt="2020-10-14T12:44:33.830" v="23"/>
          <ac:spMkLst>
            <pc:docMk/>
            <pc:sldMk cId="520187077" sldId="303"/>
            <ac:spMk id="2" creationId="{00000000-0000-0000-0000-000000000000}"/>
          </ac:spMkLst>
        </pc:spChg>
        <pc:picChg chg="add mod">
          <ac:chgData name="Selten, LLM (Liene)" userId="b8fe06bb-7cfa-4f96-b8a0-f4e7fbc49ef5" providerId="ADAL" clId="{8A09BE3F-65FB-4A1C-92F7-DEECCE3A66CA}" dt="2020-10-14T13:28:04.520" v="593" actId="14100"/>
          <ac:picMkLst>
            <pc:docMk/>
            <pc:sldMk cId="520187077" sldId="303"/>
            <ac:picMk id="5" creationId="{4E44F746-336F-4561-8A28-053A13D3B228}"/>
          </ac:picMkLst>
        </pc:picChg>
        <pc:picChg chg="add mod ord">
          <ac:chgData name="Selten, LLM (Liene)" userId="b8fe06bb-7cfa-4f96-b8a0-f4e7fbc49ef5" providerId="ADAL" clId="{8A09BE3F-65FB-4A1C-92F7-DEECCE3A66CA}" dt="2020-10-14T13:28:49.214" v="602" actId="14100"/>
          <ac:picMkLst>
            <pc:docMk/>
            <pc:sldMk cId="520187077" sldId="303"/>
            <ac:picMk id="8" creationId="{43A89BFA-75E6-4F31-B440-FB37ECE68A1B}"/>
          </ac:picMkLst>
        </pc:picChg>
        <pc:picChg chg="add mod">
          <ac:chgData name="Selten, LLM (Liene)" userId="b8fe06bb-7cfa-4f96-b8a0-f4e7fbc49ef5" providerId="ADAL" clId="{8A09BE3F-65FB-4A1C-92F7-DEECCE3A66CA}" dt="2020-10-14T13:29:10.237" v="606" actId="14100"/>
          <ac:picMkLst>
            <pc:docMk/>
            <pc:sldMk cId="520187077" sldId="303"/>
            <ac:picMk id="11" creationId="{23BE9238-4E57-4D62-8575-53A74897D4EC}"/>
          </ac:picMkLst>
        </pc:picChg>
        <pc:picChg chg="add mod">
          <ac:chgData name="Selten, LLM (Liene)" userId="b8fe06bb-7cfa-4f96-b8a0-f4e7fbc49ef5" providerId="ADAL" clId="{8A09BE3F-65FB-4A1C-92F7-DEECCE3A66CA}" dt="2020-10-14T13:30:53.261" v="616" actId="208"/>
          <ac:picMkLst>
            <pc:docMk/>
            <pc:sldMk cId="520187077" sldId="303"/>
            <ac:picMk id="13" creationId="{B0CF9488-EDEB-460A-92F3-1685B79266F1}"/>
          </ac:picMkLst>
        </pc:picChg>
      </pc:sldChg>
      <pc:sldChg chg="modSp add del mod">
        <pc:chgData name="Selten, LLM (Liene)" userId="b8fe06bb-7cfa-4f96-b8a0-f4e7fbc49ef5" providerId="ADAL" clId="{8A09BE3F-65FB-4A1C-92F7-DEECCE3A66CA}" dt="2020-10-14T13:31:04.906" v="622" actId="47"/>
        <pc:sldMkLst>
          <pc:docMk/>
          <pc:sldMk cId="3326077496" sldId="304"/>
        </pc:sldMkLst>
        <pc:spChg chg="mod">
          <ac:chgData name="Selten, LLM (Liene)" userId="b8fe06bb-7cfa-4f96-b8a0-f4e7fbc49ef5" providerId="ADAL" clId="{8A09BE3F-65FB-4A1C-92F7-DEECCE3A66CA}" dt="2020-10-14T12:44:31.285" v="22"/>
          <ac:spMkLst>
            <pc:docMk/>
            <pc:sldMk cId="3326077496" sldId="304"/>
            <ac:spMk id="2" creationId="{00000000-0000-0000-0000-000000000000}"/>
          </ac:spMkLst>
        </pc:spChg>
      </pc:sldChg>
      <pc:sldChg chg="add del">
        <pc:chgData name="Selten, LLM (Liene)" userId="b8fe06bb-7cfa-4f96-b8a0-f4e7fbc49ef5" providerId="ADAL" clId="{8A09BE3F-65FB-4A1C-92F7-DEECCE3A66CA}" dt="2020-10-14T12:51:15.040" v="460"/>
        <pc:sldMkLst>
          <pc:docMk/>
          <pc:sldMk cId="1452779847" sldId="305"/>
        </pc:sldMkLst>
      </pc:sldChg>
      <pc:sldChg chg="del">
        <pc:chgData name="Selten, LLM (Liene)" userId="b8fe06bb-7cfa-4f96-b8a0-f4e7fbc49ef5" providerId="ADAL" clId="{8A09BE3F-65FB-4A1C-92F7-DEECCE3A66CA}" dt="2020-10-14T13:22:22.752" v="562" actId="47"/>
        <pc:sldMkLst>
          <pc:docMk/>
          <pc:sldMk cId="3675598975" sldId="305"/>
        </pc:sldMkLst>
      </pc:sldChg>
      <pc:sldChg chg="addSp delSp modSp mod modAnim">
        <pc:chgData name="Selten, LLM (Liene)" userId="b8fe06bb-7cfa-4f96-b8a0-f4e7fbc49ef5" providerId="ADAL" clId="{8A09BE3F-65FB-4A1C-92F7-DEECCE3A66CA}" dt="2020-10-14T13:19:36.350" v="561"/>
        <pc:sldMkLst>
          <pc:docMk/>
          <pc:sldMk cId="2431650388" sldId="306"/>
        </pc:sldMkLst>
        <pc:spChg chg="mod">
          <ac:chgData name="Selten, LLM (Liene)" userId="b8fe06bb-7cfa-4f96-b8a0-f4e7fbc49ef5" providerId="ADAL" clId="{8A09BE3F-65FB-4A1C-92F7-DEECCE3A66CA}" dt="2020-10-14T13:19:32.139" v="560" actId="207"/>
          <ac:spMkLst>
            <pc:docMk/>
            <pc:sldMk cId="2431650388" sldId="306"/>
            <ac:spMk id="6" creationId="{00000000-0000-0000-0000-000000000000}"/>
          </ac:spMkLst>
        </pc:spChg>
        <pc:picChg chg="add mod">
          <ac:chgData name="Selten, LLM (Liene)" userId="b8fe06bb-7cfa-4f96-b8a0-f4e7fbc49ef5" providerId="ADAL" clId="{8A09BE3F-65FB-4A1C-92F7-DEECCE3A66CA}" dt="2020-10-14T13:18:50.620" v="489" actId="1076"/>
          <ac:picMkLst>
            <pc:docMk/>
            <pc:sldMk cId="2431650388" sldId="306"/>
            <ac:picMk id="3" creationId="{67188EFA-C266-4AB8-B387-1E770F3E8AE4}"/>
          </ac:picMkLst>
        </pc:picChg>
        <pc:picChg chg="del">
          <ac:chgData name="Selten, LLM (Liene)" userId="b8fe06bb-7cfa-4f96-b8a0-f4e7fbc49ef5" providerId="ADAL" clId="{8A09BE3F-65FB-4A1C-92F7-DEECCE3A66CA}" dt="2020-10-14T13:18:20.192" v="481" actId="478"/>
          <ac:picMkLst>
            <pc:docMk/>
            <pc:sldMk cId="2431650388" sldId="306"/>
            <ac:picMk id="819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914594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2.1 t/m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2.1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2 Bevolking en ruimte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H2</a:t>
            </a:r>
          </a:p>
        </p:txBody>
      </p:sp>
    </p:spTree>
    <p:extLst>
      <p:ext uri="{BB962C8B-B14F-4D97-AF65-F5344CB8AC3E}">
        <p14:creationId xmlns:p14="http://schemas.microsoft.com/office/powerpoint/2010/main" val="27783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7894" userDrawn="1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351" userDrawn="1">
          <p15:clr>
            <a:srgbClr val="FBAE40"/>
          </p15:clr>
        </p15:guide>
        <p15:guide id="5" pos="553" userDrawn="1">
          <p15:clr>
            <a:srgbClr val="FBAE40"/>
          </p15:clr>
        </p15:guide>
        <p15:guide id="6" orient="horz" pos="56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15200"/>
            <a:ext cx="13004800" cy="87532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82D25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>
          <p15:clr>
            <a:srgbClr val="F26B43"/>
          </p15:clr>
        </p15:guide>
        <p15:guide id="2" pos="5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4220FE7-82D9-4887-8A28-2D9B140EDE92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11" r:id="rId5"/>
    <p:sldLayoutId id="2147483712" r:id="rId6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A4D1A310-D573-4742-8ED1-5E995DFC5881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3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7888" y="2626800"/>
            <a:ext cx="7604124" cy="553547"/>
          </a:xfrm>
        </p:spPr>
        <p:txBody>
          <a:bodyPr/>
          <a:lstStyle/>
          <a:p>
            <a:r>
              <a:rPr lang="nl-NL" dirty="0"/>
              <a:t>Paragraaf 2.3 Wonen in de grote stad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2 Bevolking en ruimte</a:t>
            </a:r>
          </a:p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59131D-E72F-421B-AFF9-060014C4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44630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2.3 Wonen in de grote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46 &amp; 47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1 t/m 7 </a:t>
            </a:r>
            <a:r>
              <a:rPr lang="nl-NL" sz="4000" dirty="0"/>
              <a:t>in je werkboek </a:t>
            </a:r>
            <a:r>
              <a:rPr lang="nl-NL" sz="2400" dirty="0"/>
              <a:t>(6 niet)</a:t>
            </a:r>
            <a:r>
              <a:rPr lang="nl-NL" sz="4000" dirty="0"/>
              <a:t/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 marL="0" indent="0">
              <a:buNone/>
            </a:pPr>
            <a:r>
              <a:rPr lang="nl-NL" sz="4400" u="sng" dirty="0"/>
              <a:t/>
            </a:r>
            <a:br>
              <a:rPr lang="nl-NL" sz="44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2800" i="1" dirty="0"/>
              <a:t>leefbaarheid, ruimtelijke kwaliteit, veiligheid, sociale contacten,     sociale controle, onderhoud, sociale verhoudingen, segregatie, integratie, sociale ongelijkheid, bereikbaarheid, infrastructuur</a:t>
            </a:r>
            <a:endParaRPr lang="nl-NL" sz="3200" i="1" dirty="0"/>
          </a:p>
          <a:p>
            <a:pPr marL="0" indent="0">
              <a:buNone/>
            </a:pP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/>
            </a:r>
            <a:br>
              <a:rPr lang="nl-NL" sz="4000" dirty="0"/>
            </a:b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2.3 Wonen in de grote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Wat weet je nog van 2.2?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2.3 Wonen in de grote 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>Leerdoelen vandaag (zie ook portfolio):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200" dirty="0"/>
              <a:t>Je weet wat de begrippen leefbaarheid en ruimtelijke kwaliteit inhouden.</a:t>
            </a:r>
          </a:p>
          <a:p>
            <a:r>
              <a:rPr lang="nl-NL" sz="3200" dirty="0"/>
              <a:t>Je begrijpt waarom infrastructuur belangrijk is voor de bereikbaarheid.</a:t>
            </a:r>
          </a:p>
          <a:p>
            <a:r>
              <a:rPr lang="nl-NL" sz="3200" dirty="0"/>
              <a:t>Je kunt met de kenmerken van een wijk bepalen of de leefbaarheid goed is.</a:t>
            </a:r>
            <a:endParaRPr lang="nl-NL" sz="36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2.3 Wonen in de grote stad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Leefbaarheid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77400" y="1997075"/>
            <a:ext cx="5265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zaken bepalen de </a:t>
            </a:r>
            <a:r>
              <a:rPr lang="nl-NL" dirty="0">
                <a:solidFill>
                  <a:srgbClr val="FF0000"/>
                </a:solidFill>
              </a:rPr>
              <a:t>leefbaarheid</a:t>
            </a:r>
            <a:r>
              <a:rPr lang="nl-NL" dirty="0"/>
              <a:t> van een wijk?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i="1" dirty="0"/>
              <a:t> </a:t>
            </a:r>
            <a:r>
              <a:rPr lang="nl-NL" i="1" dirty="0">
                <a:solidFill>
                  <a:srgbClr val="FF0000"/>
                </a:solidFill>
              </a:rPr>
              <a:t>ruimtelijke kwaliteit</a:t>
            </a:r>
            <a:r>
              <a:rPr lang="nl-NL" i="1" dirty="0"/>
              <a:t>: de kwaliteit van de woonomgeving</a:t>
            </a:r>
            <a:br>
              <a:rPr lang="nl-NL" i="1" dirty="0"/>
            </a:br>
            <a:endParaRPr lang="nl-NL" i="1" dirty="0"/>
          </a:p>
          <a:p>
            <a:pPr>
              <a:buFont typeface="Arial" pitchFamily="34" charset="0"/>
              <a:buChar char="•"/>
            </a:pPr>
            <a:r>
              <a:rPr lang="nl-NL" i="1" dirty="0"/>
              <a:t> </a:t>
            </a:r>
            <a:r>
              <a:rPr lang="nl-NL" i="1" dirty="0">
                <a:solidFill>
                  <a:srgbClr val="FF0000"/>
                </a:solidFill>
              </a:rPr>
              <a:t>veiligheid</a:t>
            </a:r>
            <a:br>
              <a:rPr lang="nl-NL" i="1" dirty="0">
                <a:solidFill>
                  <a:srgbClr val="FF0000"/>
                </a:solidFill>
              </a:rPr>
            </a:br>
            <a:endParaRPr lang="nl-NL" i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i="1" dirty="0"/>
              <a:t> </a:t>
            </a:r>
            <a:r>
              <a:rPr lang="nl-NL" i="1" dirty="0">
                <a:solidFill>
                  <a:srgbClr val="FF0000"/>
                </a:solidFill>
              </a:rPr>
              <a:t>sociale contacten</a:t>
            </a:r>
            <a:r>
              <a:rPr lang="nl-NL" i="1" dirty="0"/>
              <a:t>: door </a:t>
            </a:r>
            <a:r>
              <a:rPr lang="nl-NL" i="1" dirty="0">
                <a:solidFill>
                  <a:srgbClr val="FF0000"/>
                </a:solidFill>
              </a:rPr>
              <a:t>sociale controle</a:t>
            </a:r>
            <a:r>
              <a:rPr lang="nl-NL" i="1" dirty="0"/>
              <a:t> houden mensen de buurt in de gaten</a:t>
            </a:r>
            <a:br>
              <a:rPr lang="nl-NL" i="1" dirty="0"/>
            </a:br>
            <a:endParaRPr lang="nl-NL" i="1" dirty="0"/>
          </a:p>
          <a:p>
            <a:pPr>
              <a:buFont typeface="Arial" pitchFamily="34" charset="0"/>
              <a:buChar char="•"/>
            </a:pPr>
            <a:r>
              <a:rPr lang="nl-NL" i="1" dirty="0"/>
              <a:t> </a:t>
            </a:r>
            <a:r>
              <a:rPr lang="nl-NL" i="1" dirty="0">
                <a:solidFill>
                  <a:srgbClr val="FF0000"/>
                </a:solidFill>
              </a:rPr>
              <a:t>onderhoud</a:t>
            </a:r>
            <a:r>
              <a:rPr lang="nl-NL" i="1" dirty="0"/>
              <a:t> van de huizen en de wijk</a:t>
            </a:r>
          </a:p>
        </p:txBody>
      </p:sp>
      <p:pic>
        <p:nvPicPr>
          <p:cNvPr id="6147" name="Picture 3" descr="C:\Users\Brendan\Documents\Persoonlijk\Werk\Carriere\Noordhoff Uitgevers\Thuiswerken\BNL\Auteursklus\Powerpoints\4GT\H2\CH02_4GT\CH02\BNL3-4GT-LB-2-03-12f_VB.jpg"/>
          <p:cNvPicPr>
            <a:picLocks noChangeAspect="1" noChangeArrowheads="1"/>
          </p:cNvPicPr>
          <p:nvPr/>
        </p:nvPicPr>
        <p:blipFill rotWithShape="1">
          <a:blip r:embed="rId2" cstate="print"/>
          <a:srcRect t="6418" r="4052"/>
          <a:stretch/>
        </p:blipFill>
        <p:spPr bwMode="auto">
          <a:xfrm>
            <a:off x="6313900" y="1861800"/>
            <a:ext cx="5805000" cy="37731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Koopwoningen Schildersbuurt, Utrecht - Huizen te koop in Schildersbuurt,  Utrecht [funda]">
            <a:extLst>
              <a:ext uri="{FF2B5EF4-FFF2-40B4-BE49-F238E27FC236}">
                <a16:creationId xmlns:a16="http://schemas.microsoft.com/office/drawing/2014/main" id="{BCF6B280-AE44-4DED-A05F-7E5455E1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00" y="5821800"/>
            <a:ext cx="5423000" cy="3615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2.3 Wonen in de grote stad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verhoudingen</a:t>
            </a:r>
          </a:p>
        </p:txBody>
      </p:sp>
      <p:pic>
        <p:nvPicPr>
          <p:cNvPr id="7170" name="Picture 2" descr="C:\Users\Brendan\Documents\Persoonlijk\Werk\Carriere\Noordhoff Uitgevers\Thuiswerken\BNL\Auteursklus\Powerpoints\4GT\H2\CH02_4GT\CH02\BNL3-4GT-LB-2-03-11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552" y="2022028"/>
            <a:ext cx="7765533" cy="5175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kstvak 5"/>
          <p:cNvSpPr txBox="1"/>
          <p:nvPr/>
        </p:nvSpPr>
        <p:spPr>
          <a:xfrm>
            <a:off x="869666" y="2022028"/>
            <a:ext cx="3886885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Sociale verhoudingen </a:t>
            </a:r>
            <a:r>
              <a:rPr lang="nl-NL" dirty="0"/>
              <a:t>bepalen de manier van omgaan met elkaar binnen een wijk.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In deze straat hebben de bewoners ongeveer hetzelfde inkomen.</a:t>
            </a:r>
          </a:p>
          <a:p>
            <a:r>
              <a:rPr lang="nl-NL" dirty="0"/>
              <a:t>Er is dus weinig: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sociale ongelijkheid</a:t>
            </a:r>
          </a:p>
        </p:txBody>
      </p:sp>
      <p:sp>
        <p:nvSpPr>
          <p:cNvPr id="7" name="Line 22">
            <a:extLst>
              <a:ext uri="{FF2B5EF4-FFF2-40B4-BE49-F238E27FC236}">
                <a16:creationId xmlns:a16="http://schemas.microsoft.com/office/drawing/2014/main" id="{BEF483F9-B78F-4D63-BAC0-8A6E75D231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2400" y="3616800"/>
            <a:ext cx="5355000" cy="12600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2.3 Wonen in de grote stad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Gemengd of apart?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77888" y="1997075"/>
            <a:ext cx="5398837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bij elkaar wonen van mensen met dezelfde culturele achtergrond of dezelfde inkomensgroep noem je: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segregatie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8194" name="Picture 2" descr="C:\Users\Brendan\Documents\Persoonlijk\Werk\Carriere\Noordhoff Uitgevers\Thuiswerken\BNL\Auteursklus\Powerpoints\4GT\H2\CH02_4GT\CH02\BNL3-4GT-LB-2-03-12_VB.jpg"/>
          <p:cNvPicPr>
            <a:picLocks noChangeAspect="1" noChangeArrowheads="1"/>
          </p:cNvPicPr>
          <p:nvPr/>
        </p:nvPicPr>
        <p:blipFill>
          <a:blip r:embed="rId2" cstate="print"/>
          <a:srcRect l="59055" t="42837" r="8858" b="23066"/>
          <a:stretch>
            <a:fillRect/>
          </a:stretch>
        </p:blipFill>
        <p:spPr bwMode="auto">
          <a:xfrm>
            <a:off x="6417105" y="2573567"/>
            <a:ext cx="6255000" cy="595646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fbeeldingsresultaat voor flatwijken">
            <a:extLst>
              <a:ext uri="{FF2B5EF4-FFF2-40B4-BE49-F238E27FC236}">
                <a16:creationId xmlns:a16="http://schemas.microsoft.com/office/drawing/2014/main" id="{4C4F50CD-C32D-475C-994A-7492A6D01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5"/>
          <a:stretch/>
        </p:blipFill>
        <p:spPr bwMode="auto">
          <a:xfrm>
            <a:off x="1867400" y="4336800"/>
            <a:ext cx="3582693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wijk met vrijstaande huizen">
            <a:extLst>
              <a:ext uri="{FF2B5EF4-FFF2-40B4-BE49-F238E27FC236}">
                <a16:creationId xmlns:a16="http://schemas.microsoft.com/office/drawing/2014/main" id="{F050EC79-265D-4401-B1DE-2FDF4CECC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36" b="5691"/>
          <a:stretch/>
        </p:blipFill>
        <p:spPr bwMode="auto">
          <a:xfrm>
            <a:off x="515070" y="6909130"/>
            <a:ext cx="3582693" cy="26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2.3 Wonen in de grote stad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Gemengd of apart?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77889" y="1997075"/>
            <a:ext cx="4544512" cy="757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Het bij elkaar wonen van mensen met dezelfde culturele achtergrond of dezelfde inkomensgroep noem je: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segregatie</a:t>
            </a:r>
            <a:endParaRPr lang="nl-NL" dirty="0"/>
          </a:p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Daardoor kunnen deze mensen moeite hebben om mee te doen in de maatschappij. </a:t>
            </a:r>
          </a:p>
          <a:p>
            <a:endParaRPr lang="nl-NL" dirty="0"/>
          </a:p>
          <a:p>
            <a:r>
              <a:rPr lang="nl-NL" dirty="0"/>
              <a:t>Wat zal dan niet goed zijn?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Integratie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endParaRPr lang="nl-NL" i="1" dirty="0">
              <a:solidFill>
                <a:srgbClr val="FF0000"/>
              </a:solidFill>
            </a:endParaRPr>
          </a:p>
          <a:p>
            <a:r>
              <a:rPr lang="nl-NL" dirty="0"/>
              <a:t>De kans op taalachterstand</a:t>
            </a:r>
          </a:p>
          <a:p>
            <a:r>
              <a:rPr lang="nl-NL" dirty="0"/>
              <a:t>blijft dan groot…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88EFA-C266-4AB8-B387-1E770F3E8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01" y="1711855"/>
            <a:ext cx="7199999" cy="773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6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2.3 Wonen in de grote stad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Bereikbaarheid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77888" y="1997075"/>
            <a:ext cx="4859512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Dankzij openbaar vervoer en snelwegen is de </a:t>
            </a:r>
            <a:r>
              <a:rPr lang="nl-NL" dirty="0">
                <a:solidFill>
                  <a:srgbClr val="FF0000"/>
                </a:solidFill>
              </a:rPr>
              <a:t>bereikbaarheid</a:t>
            </a:r>
            <a:r>
              <a:rPr lang="nl-NL" dirty="0"/>
              <a:t> van de meeste steden goed.</a:t>
            </a:r>
          </a:p>
          <a:p>
            <a:endParaRPr lang="nl-NL" i="1" dirty="0">
              <a:solidFill>
                <a:srgbClr val="FF0000"/>
              </a:solidFill>
            </a:endParaRPr>
          </a:p>
          <a:p>
            <a:r>
              <a:rPr lang="nl-NL" dirty="0"/>
              <a:t>Er is dus een goede:</a:t>
            </a:r>
          </a:p>
          <a:p>
            <a:pPr marL="192088" indent="-192088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infrastructuur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1026" name="Picture 2" descr="Ruimte met Toekomst - Infrastructuur als drager voor stedelijke gebieden">
            <a:extLst>
              <a:ext uri="{FF2B5EF4-FFF2-40B4-BE49-F238E27FC236}">
                <a16:creationId xmlns:a16="http://schemas.microsoft.com/office/drawing/2014/main" id="{4905B4C7-0CE7-45E2-B985-63D0AE868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/>
          <a:stretch/>
        </p:blipFill>
        <p:spPr bwMode="auto">
          <a:xfrm>
            <a:off x="884400" y="5369473"/>
            <a:ext cx="5843852" cy="41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B528991-391E-4762-B797-92BB20408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58" y="1999771"/>
            <a:ext cx="6156282" cy="51270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2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Bevolking en ruimte &gt; 2.3 Wonen in de grote stad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110F77-C627-4C51-B478-CCE6F7DC296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44F746-336F-4561-8A28-053A13D3B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8" y="111124"/>
            <a:ext cx="12641907" cy="25156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3A89BFA-75E6-4F31-B440-FB37ECE6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94" y="2311800"/>
            <a:ext cx="6447467" cy="74418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BE9238-4E57-4D62-8575-53A74897D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450" y="4500561"/>
            <a:ext cx="6387253" cy="231123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0CF9488-EDEB-460A-92F3-1685B7926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84" y="262690"/>
            <a:ext cx="12820531" cy="2178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01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B7B8B6-8254-4D7D-9558-7FED0D8510B6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265e490f-42c1-4584-9a55-d9e61dc9d5d6"/>
  </ds:schemaRefs>
</ds:datastoreItem>
</file>

<file path=customXml/itemProps2.xml><?xml version="1.0" encoding="utf-8"?>
<ds:datastoreItem xmlns:ds="http://schemas.openxmlformats.org/officeDocument/2006/customXml" ds:itemID="{8F41DCAD-B605-4F0A-ABF4-E0E58F3AD0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8E072-D886-45FD-943C-04053820A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227</Words>
  <Application>Microsoft Office PowerPoint</Application>
  <PresentationFormat>Aangepast</PresentationFormat>
  <Paragraphs>66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3_Kantoorthema</vt:lpstr>
      <vt:lpstr>1_Kantoorthema</vt:lpstr>
      <vt:lpstr>2_Kantoorthema</vt:lpstr>
      <vt:lpstr>PowerPoint-presentatie</vt:lpstr>
      <vt:lpstr>Leerdoelen</vt:lpstr>
      <vt:lpstr>Leerdoelen</vt:lpstr>
      <vt:lpstr>Leefbaarheid</vt:lpstr>
      <vt:lpstr>Sociale verhoudingen</vt:lpstr>
      <vt:lpstr>Gemengd of apart?</vt:lpstr>
      <vt:lpstr>Gemengd of apart?</vt:lpstr>
      <vt:lpstr>Bereikbaarheid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Boyd van Raak</cp:lastModifiedBy>
  <cp:revision>130</cp:revision>
  <cp:lastPrinted>2017-02-23T12:19:06Z</cp:lastPrinted>
  <dcterms:created xsi:type="dcterms:W3CDTF">2016-06-21T09:44:17Z</dcterms:created>
  <dcterms:modified xsi:type="dcterms:W3CDTF">2020-10-21T12:31:04Z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